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1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8" r:id="rId4"/>
  </p:sldMasterIdLst>
  <p:notesMasterIdLst>
    <p:notesMasterId r:id="rId5"/>
  </p:notesMasterIdLst>
  <p:sldIdLst>
    <p:sldId id="256" r:id="rId6"/>
  </p:sldIdLst>
  <p:sldSz cy="6858000" cx="12192000"/>
  <p:notesSz cx="6858000" cy="9144000"/>
  <p:embeddedFontLst>
    <p:embeddedFont>
      <p:font typeface="Candara"/>
      <p:regular r:id="rId7"/>
      <p:bold r:id="rId8"/>
      <p:italic r:id="rId9"/>
      <p:boldItalic r:id="rId10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http://customooxmlschemas.google.com/">
      <go:slidesCustomData xmlns:go="http://customooxmlschemas.google.com/" r:id="rId11" roundtripDataSignature="AMtx7miq+XdM4+uTRMViB1zIZvxyE4hAn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F379DC40-E35C-411D-B561-746C9B13CDBF}">
  <a:tblStyle styleId="{F379DC40-E35C-411D-B561-746C9B13CDBF}" styleName="Table_0">
    <a:wholeTbl>
      <a:tcTxStyle b="off" i="off">
        <a:font>
          <a:latin typeface="Arial"/>
          <a:ea typeface="Arial"/>
          <a:cs typeface="Arial"/>
        </a:font>
        <a:srgbClr val="000000"/>
      </a:tcTxStyle>
    </a:wholeTbl>
    <a:band1H>
      <a:tcTxStyle b="off" i="off"/>
    </a:band1H>
    <a:band2H>
      <a:tcTxStyle b="off" i="off"/>
    </a:band2H>
    <a:band1V>
      <a:tcTxStyle b="off" i="off"/>
    </a:band1V>
    <a:band2V>
      <a:tcTxStyle b="off" i="off"/>
    </a:band2V>
    <a:lastCol>
      <a:tcTxStyle b="off" i="off"/>
    </a:lastCol>
    <a:firstCol>
      <a:tcTxStyle b="off" i="off"/>
    </a:firstCol>
    <a:lastRow>
      <a:tcTxStyle b="off" i="off"/>
    </a:lastRow>
    <a:seCell>
      <a:tcTxStyle b="off" i="off"/>
    </a:seCell>
    <a:swCell>
      <a:tcTxStyle b="off" i="off"/>
    </a:swCell>
    <a:firstRow>
      <a:tcTxStyle b="off" i="off"/>
    </a:firstRow>
    <a:neCell>
      <a:tcTxStyle b="off" i="off"/>
    </a:neCell>
    <a:nwCell>
      <a:tcTxStyle b="off" i="off"/>
    </a:nwCell>
  </a:tblStyle>
</a:tblStyleLst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presProps" Target="presProps.xml"/><Relationship Id="rId3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11" Type="http://customschemas.google.com/relationships/presentationmetadata" Target="metadata"/><Relationship Id="rId10" Type="http://schemas.openxmlformats.org/officeDocument/2006/relationships/font" Target="fonts/Candara-boldItalic.fntdata"/><Relationship Id="rId9" Type="http://schemas.openxmlformats.org/officeDocument/2006/relationships/font" Target="fonts/Candara-italic.fntdata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font" Target="fonts/Candara-regular.fntdata"/><Relationship Id="rId8" Type="http://schemas.openxmlformats.org/officeDocument/2006/relationships/font" Target="fonts/Candara-bold.fntdata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b="0" i="0" lang="en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1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8" name="Google Shape;28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lide Judul" type="title">
  <p:cSld name="TITLE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Google Shape;16;g12ecf1b3f3e_1_6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12191998" cy="6857195"/>
          </a:xfrm>
          <a:prstGeom prst="rect">
            <a:avLst/>
          </a:prstGeom>
          <a:noFill/>
          <a:ln>
            <a:noFill/>
          </a:ln>
        </p:spPr>
      </p:pic>
      <p:sp>
        <p:nvSpPr>
          <p:cNvPr id="17" name="Google Shape;17;g12ecf1b3f3e_1_6"/>
          <p:cNvSpPr txBox="1"/>
          <p:nvPr>
            <p:ph type="ctrTitle"/>
          </p:nvPr>
        </p:nvSpPr>
        <p:spPr>
          <a:xfrm>
            <a:off x="1524000" y="1376363"/>
            <a:ext cx="9144000" cy="2387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9B92F"/>
              </a:buClr>
              <a:buSzPts val="6000"/>
              <a:buFont typeface="Arial"/>
              <a:buNone/>
              <a:defRPr b="1" sz="6000">
                <a:solidFill>
                  <a:srgbClr val="F9B92F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8" name="Google Shape;18;g12ecf1b3f3e_1_6"/>
          <p:cNvSpPr txBox="1"/>
          <p:nvPr>
            <p:ph idx="1" type="subTitle"/>
          </p:nvPr>
        </p:nvSpPr>
        <p:spPr>
          <a:xfrm>
            <a:off x="1524000" y="3856038"/>
            <a:ext cx="9144000" cy="1655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Judul dan Konten" type="obj">
  <p:cSld name="OBJECT">
    <p:spTree>
      <p:nvGrpSpPr>
        <p:cNvPr id="19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Google Shape;20;g12ecf1b3f3e_1_10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0" y="0"/>
            <a:ext cx="12191998" cy="6863646"/>
          </a:xfrm>
          <a:prstGeom prst="rect">
            <a:avLst/>
          </a:prstGeom>
          <a:noFill/>
          <a:ln>
            <a:noFill/>
          </a:ln>
        </p:spPr>
      </p:pic>
      <p:sp>
        <p:nvSpPr>
          <p:cNvPr id="21" name="Google Shape;21;g12ecf1b3f3e_1_10"/>
          <p:cNvSpPr txBox="1"/>
          <p:nvPr>
            <p:ph type="title"/>
          </p:nvPr>
        </p:nvSpPr>
        <p:spPr>
          <a:xfrm>
            <a:off x="838200" y="1066800"/>
            <a:ext cx="10515600" cy="712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C1F48"/>
              </a:buClr>
              <a:buSzPts val="4400"/>
              <a:buFont typeface="Arial"/>
              <a:buNone/>
              <a:defRPr b="1">
                <a:solidFill>
                  <a:srgbClr val="0C1F48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" name="Google Shape;22;g12ecf1b3f3e_1_10"/>
          <p:cNvSpPr txBox="1"/>
          <p:nvPr>
            <p:ph idx="1" type="body"/>
          </p:nvPr>
        </p:nvSpPr>
        <p:spPr>
          <a:xfrm>
            <a:off x="838200" y="1968501"/>
            <a:ext cx="10515600" cy="4208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A3838"/>
              </a:buClr>
              <a:buSzPts val="2800"/>
              <a:buChar char="•"/>
              <a:defRPr>
                <a:solidFill>
                  <a:srgbClr val="3A3838"/>
                </a:solidFill>
              </a:defRPr>
            </a:lvl1pPr>
            <a:lvl2pPr indent="-3810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A3838"/>
              </a:buClr>
              <a:buSzPts val="2400"/>
              <a:buChar char="•"/>
              <a:defRPr>
                <a:solidFill>
                  <a:srgbClr val="3A3838"/>
                </a:solidFill>
              </a:defRPr>
            </a:lvl2pPr>
            <a:lvl3pPr indent="-355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A3838"/>
              </a:buClr>
              <a:buSzPts val="2000"/>
              <a:buChar char="•"/>
              <a:defRPr>
                <a:solidFill>
                  <a:srgbClr val="3A3838"/>
                </a:solidFill>
              </a:defRPr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A3838"/>
              </a:buClr>
              <a:buSzPts val="1800"/>
              <a:buChar char="•"/>
              <a:defRPr>
                <a:solidFill>
                  <a:srgbClr val="3A3838"/>
                </a:solidFill>
              </a:defRPr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A3838"/>
              </a:buClr>
              <a:buSzPts val="1800"/>
              <a:buChar char="•"/>
              <a:defRPr>
                <a:solidFill>
                  <a:srgbClr val="3A3838"/>
                </a:solidFill>
              </a:defRPr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_Blank">
  <p:cSld name="2_Blank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g12ecf1b3f3e_1_14"/>
          <p:cNvSpPr txBox="1"/>
          <p:nvPr>
            <p:ph idx="12" type="sldNum"/>
          </p:nvPr>
        </p:nvSpPr>
        <p:spPr>
          <a:xfrm>
            <a:off x="11357279" y="6540880"/>
            <a:ext cx="792300" cy="246300"/>
          </a:xfrm>
          <a:prstGeom prst="rect">
            <a:avLst/>
          </a:prstGeom>
          <a:noFill/>
          <a:ln>
            <a:noFill/>
          </a:ln>
        </p:spPr>
        <p:txBody>
          <a:bodyPr anchorCtr="0" anchor="ctr" bIns="25700" lIns="51425" spcFirstLastPara="1" rIns="51425" wrap="square" tIns="2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"/>
              <a:buFont typeface="Arial"/>
              <a:buNone/>
              <a:defRPr b="1" i="0" sz="1067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"/>
              <a:buFont typeface="Arial"/>
              <a:buNone/>
              <a:defRPr b="1" i="0" sz="1067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"/>
              <a:buFont typeface="Arial"/>
              <a:buNone/>
              <a:defRPr b="1" i="0" sz="1067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"/>
              <a:buFont typeface="Arial"/>
              <a:buNone/>
              <a:defRPr b="1" i="0" sz="1067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"/>
              <a:buFont typeface="Arial"/>
              <a:buNone/>
              <a:defRPr b="1" i="0" sz="1067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"/>
              <a:buFont typeface="Arial"/>
              <a:buNone/>
              <a:defRPr b="1" i="0" sz="1067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"/>
              <a:buFont typeface="Arial"/>
              <a:buNone/>
              <a:defRPr b="1" i="0" sz="1067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"/>
              <a:buFont typeface="Arial"/>
              <a:buNone/>
              <a:defRPr b="1" i="0" sz="1067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00"/>
              <a:buFont typeface="Arial"/>
              <a:buNone/>
              <a:defRPr b="1" i="0" sz="1067" u="none" cap="none" strike="noStrik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25" name="Google Shape;25;g12ecf1b3f3e_1_14"/>
          <p:cNvSpPr txBox="1"/>
          <p:nvPr>
            <p:ph type="title"/>
          </p:nvPr>
        </p:nvSpPr>
        <p:spPr>
          <a:xfrm>
            <a:off x="0" y="0"/>
            <a:ext cx="12192000" cy="4371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txBody>
          <a:bodyPr anchorCtr="0" anchor="t" bIns="34275" lIns="68575" spcFirstLastPara="1" rIns="68575" wrap="square" tIns="34275">
            <a:no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  <a:defRPr b="1" i="0" sz="24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2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2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2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2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2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2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2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defRPr b="0" i="0" sz="2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g12ecf1b3f3e_1_0"/>
          <p:cNvSpPr txBox="1"/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11" name="Google Shape;11;g12ecf1b3f3e_1_0"/>
          <p:cNvSpPr txBox="1"/>
          <p:nvPr>
            <p:ph idx="1" type="body"/>
          </p:nvPr>
        </p:nvSpPr>
        <p:spPr>
          <a:xfrm>
            <a:off x="838200" y="1825625"/>
            <a:ext cx="10515600" cy="4351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2" name="Google Shape;12;g12ecf1b3f3e_1_0"/>
          <p:cNvSpPr txBox="1"/>
          <p:nvPr>
            <p:ph idx="10" type="dt"/>
          </p:nvPr>
        </p:nvSpPr>
        <p:spPr>
          <a:xfrm>
            <a:off x="8382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3" name="Google Shape;13;g12ecf1b3f3e_1_0"/>
          <p:cNvSpPr txBox="1"/>
          <p:nvPr>
            <p:ph idx="11" type="ftr"/>
          </p:nvPr>
        </p:nvSpPr>
        <p:spPr>
          <a:xfrm>
            <a:off x="4038600" y="6356350"/>
            <a:ext cx="41148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4" name="Google Shape;14;g12ecf1b3f3e_1_0"/>
          <p:cNvSpPr txBox="1"/>
          <p:nvPr>
            <p:ph idx="12" type="sldNum"/>
          </p:nvPr>
        </p:nvSpPr>
        <p:spPr>
          <a:xfrm>
            <a:off x="8610600" y="6356350"/>
            <a:ext cx="27432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1"/>
          <p:cNvSpPr txBox="1"/>
          <p:nvPr>
            <p:ph type="title"/>
          </p:nvPr>
        </p:nvSpPr>
        <p:spPr>
          <a:xfrm>
            <a:off x="1810625" y="430525"/>
            <a:ext cx="10515600" cy="712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</a:pPr>
            <a:r>
              <a:rPr lang="en" sz="3300">
                <a:solidFill>
                  <a:srgbClr val="0C1F48"/>
                </a:solidFill>
                <a:latin typeface="Candara"/>
                <a:ea typeface="Candara"/>
                <a:cs typeface="Candara"/>
                <a:sym typeface="Candara"/>
              </a:rPr>
              <a:t>Lembar Kerja Ruang Kolaborasi</a:t>
            </a:r>
            <a:endParaRPr sz="3300">
              <a:solidFill>
                <a:srgbClr val="0C1F48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graphicFrame>
        <p:nvGraphicFramePr>
          <p:cNvPr id="31" name="Google Shape;31;p1"/>
          <p:cNvGraphicFramePr/>
          <p:nvPr/>
        </p:nvGraphicFramePr>
        <p:xfrm>
          <a:off x="555250" y="1440347"/>
          <a:ext cx="3000000" cy="3000000"/>
        </p:xfrm>
        <a:graphic>
          <a:graphicData uri="http://schemas.openxmlformats.org/drawingml/2006/table">
            <a:tbl>
              <a:tblPr>
                <a:noFill/>
                <a:tableStyleId>{F379DC40-E35C-411D-B561-746C9B13CDBF}</a:tableStyleId>
              </a:tblPr>
              <a:tblGrid>
                <a:gridCol w="2136750"/>
                <a:gridCol w="4422800"/>
                <a:gridCol w="4423400"/>
              </a:tblGrid>
              <a:tr h="884275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2000"/>
                        <a:buFont typeface="Arial"/>
                        <a:buNone/>
                      </a:pPr>
                      <a:r>
                        <a:rPr b="1" lang="en" sz="2000" u="none" cap="none" strike="noStrike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Tahapan</a:t>
                      </a:r>
                      <a:endParaRPr b="1" sz="2000" u="none" cap="none" strike="noStrike">
                        <a:solidFill>
                          <a:schemeClr val="lt1"/>
                        </a:solidFill>
                        <a:latin typeface="Candara"/>
                        <a:ea typeface="Candara"/>
                        <a:cs typeface="Candara"/>
                        <a:sym typeface="Candara"/>
                      </a:endParaRPr>
                    </a:p>
                  </a:txBody>
                  <a:tcPr marT="108000" marB="108000" marR="91475" marL="144000" anchor="ctr">
                    <a:lnL cap="flat" cmpd="sng" w="9525">
                      <a:solidFill>
                        <a:srgbClr val="00206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206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206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206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800"/>
                        <a:buFont typeface="Calibri"/>
                        <a:buNone/>
                      </a:pPr>
                      <a:r>
                        <a:rPr b="1" lang="en" sz="2000" u="none" cap="none" strike="noStrike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Kegiatan di Komunitas Saat ini</a:t>
                      </a:r>
                      <a:endParaRPr b="1" sz="2000" u="none" cap="none" strike="noStrike">
                        <a:solidFill>
                          <a:schemeClr val="lt1"/>
                        </a:solidFill>
                        <a:latin typeface="Candara"/>
                        <a:ea typeface="Candara"/>
                        <a:cs typeface="Candara"/>
                        <a:sym typeface="Candara"/>
                      </a:endParaRPr>
                    </a:p>
                  </a:txBody>
                  <a:tcPr marT="108000" marB="108000" marR="91475" marL="144000" anchor="ctr">
                    <a:lnL cap="flat" cmpd="sng" w="9525">
                      <a:solidFill>
                        <a:srgbClr val="00206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206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206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206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lt1"/>
                        </a:buClr>
                        <a:buSzPts val="1800"/>
                        <a:buFont typeface="Calibri"/>
                        <a:buNone/>
                      </a:pPr>
                      <a:r>
                        <a:rPr b="1" lang="en" sz="2000" u="none" cap="none" strike="noStrike">
                          <a:solidFill>
                            <a:schemeClr val="lt1"/>
                          </a:solidFill>
                          <a:latin typeface="Candara"/>
                          <a:ea typeface="Candara"/>
                          <a:cs typeface="Candara"/>
                          <a:sym typeface="Candara"/>
                        </a:rPr>
                        <a:t>Rekomendasi Kegiatan di Komunitas Praktisi</a:t>
                      </a:r>
                      <a:endParaRPr b="1" sz="2000" u="none" cap="none" strike="noStrike">
                        <a:solidFill>
                          <a:schemeClr val="lt1"/>
                        </a:solidFill>
                        <a:latin typeface="Candara"/>
                        <a:ea typeface="Candara"/>
                        <a:cs typeface="Candara"/>
                        <a:sym typeface="Candara"/>
                      </a:endParaRPr>
                    </a:p>
                  </a:txBody>
                  <a:tcPr marT="108000" marB="108000" marR="91475" marL="144000" anchor="ctr">
                    <a:lnL cap="flat" cmpd="sng" w="9525">
                      <a:solidFill>
                        <a:srgbClr val="00206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206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206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206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002060"/>
                    </a:solidFill>
                  </a:tcPr>
                </a:tc>
              </a:tr>
              <a:tr h="8842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sz="1800" u="none" cap="none" strike="noStrike">
                        <a:latin typeface="Candara"/>
                        <a:ea typeface="Candara"/>
                        <a:cs typeface="Candara"/>
                        <a:sym typeface="Candara"/>
                      </a:endParaRPr>
                    </a:p>
                  </a:txBody>
                  <a:tcPr marT="108000" marB="108000" marR="91475" marL="144000">
                    <a:lnL cap="flat" cmpd="sng" w="9525">
                      <a:solidFill>
                        <a:srgbClr val="00206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762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206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206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8E2F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t/>
                      </a:r>
                      <a:endParaRPr sz="1800" u="none" cap="none" strike="noStrike">
                        <a:latin typeface="Candara"/>
                        <a:ea typeface="Candara"/>
                        <a:cs typeface="Candara"/>
                        <a:sym typeface="Candara"/>
                      </a:endParaRPr>
                    </a:p>
                  </a:txBody>
                  <a:tcPr marT="108000" marB="108000" marR="91475" marL="144000">
                    <a:lnL cap="flat" cmpd="sng" w="762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762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206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206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8E2F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t/>
                      </a:r>
                      <a:endParaRPr sz="1800" u="none" cap="none" strike="noStrike">
                        <a:solidFill>
                          <a:srgbClr val="002060"/>
                        </a:solidFill>
                        <a:latin typeface="Candara"/>
                        <a:ea typeface="Candara"/>
                        <a:cs typeface="Candara"/>
                        <a:sym typeface="Candara"/>
                      </a:endParaRPr>
                    </a:p>
                  </a:txBody>
                  <a:tcPr marT="108000" marB="108000" marR="91475" marL="144000">
                    <a:lnL cap="flat" cmpd="sng" w="762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206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206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206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8E2F3"/>
                    </a:solidFill>
                  </a:tcPr>
                </a:tc>
              </a:tr>
              <a:tr h="8842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b="1" sz="1800" u="none" cap="none" strike="noStrike">
                        <a:solidFill>
                          <a:srgbClr val="002060"/>
                        </a:solidFill>
                        <a:latin typeface="Candara"/>
                        <a:ea typeface="Candara"/>
                        <a:cs typeface="Candara"/>
                        <a:sym typeface="Candara"/>
                      </a:endParaRPr>
                    </a:p>
                  </a:txBody>
                  <a:tcPr marT="108000" marB="108000" marR="91475" marL="144000">
                    <a:lnL cap="flat" cmpd="sng" w="9525">
                      <a:solidFill>
                        <a:srgbClr val="00206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762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206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206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t/>
                      </a:r>
                      <a:endParaRPr b="1" sz="1800" u="none" cap="none" strike="noStrike">
                        <a:solidFill>
                          <a:srgbClr val="002060"/>
                        </a:solidFill>
                        <a:latin typeface="Candara"/>
                        <a:ea typeface="Candara"/>
                        <a:cs typeface="Candara"/>
                        <a:sym typeface="Candara"/>
                      </a:endParaRPr>
                    </a:p>
                  </a:txBody>
                  <a:tcPr marT="108000" marB="108000" marR="91475" marL="144000">
                    <a:lnL cap="flat" cmpd="sng" w="762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762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206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206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t/>
                      </a:r>
                      <a:endParaRPr sz="1800" u="none" cap="none" strike="noStrike">
                        <a:solidFill>
                          <a:srgbClr val="002060"/>
                        </a:solidFill>
                        <a:latin typeface="Candara"/>
                        <a:ea typeface="Candara"/>
                        <a:cs typeface="Candara"/>
                        <a:sym typeface="Candara"/>
                      </a:endParaRPr>
                    </a:p>
                  </a:txBody>
                  <a:tcPr marT="108000" marB="108000" marR="91475" marL="144000">
                    <a:lnL cap="flat" cmpd="sng" w="762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206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206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206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B3C6E7"/>
                    </a:solidFill>
                  </a:tcPr>
                </a:tc>
              </a:tr>
              <a:tr h="8842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b="1" sz="1800" u="none" cap="none" strike="noStrike">
                        <a:solidFill>
                          <a:srgbClr val="002060"/>
                        </a:solidFill>
                        <a:latin typeface="Candara"/>
                        <a:ea typeface="Candara"/>
                        <a:cs typeface="Candara"/>
                        <a:sym typeface="Candara"/>
                      </a:endParaRPr>
                    </a:p>
                  </a:txBody>
                  <a:tcPr marT="108000" marB="108000" marR="91475" marL="144000">
                    <a:lnL cap="flat" cmpd="sng" w="9525">
                      <a:solidFill>
                        <a:srgbClr val="00206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762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206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206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8E2F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t/>
                      </a:r>
                      <a:endParaRPr b="1" sz="1800" u="none" cap="none" strike="noStrike">
                        <a:solidFill>
                          <a:srgbClr val="002060"/>
                        </a:solidFill>
                        <a:latin typeface="Candara"/>
                        <a:ea typeface="Candara"/>
                        <a:cs typeface="Candara"/>
                        <a:sym typeface="Candara"/>
                      </a:endParaRPr>
                    </a:p>
                  </a:txBody>
                  <a:tcPr marT="108000" marB="108000" marR="91475" marL="144000">
                    <a:lnL cap="flat" cmpd="sng" w="762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762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206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206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8E2F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45720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t/>
                      </a:r>
                      <a:endParaRPr sz="1800" u="none" cap="none" strike="noStrike">
                        <a:solidFill>
                          <a:srgbClr val="002060"/>
                        </a:solidFill>
                        <a:latin typeface="Candara"/>
                        <a:ea typeface="Candara"/>
                        <a:cs typeface="Candara"/>
                        <a:sym typeface="Candara"/>
                      </a:endParaRPr>
                    </a:p>
                  </a:txBody>
                  <a:tcPr marT="108000" marB="108000" marR="91475" marL="144000">
                    <a:lnL cap="flat" cmpd="sng" w="762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206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206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206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D8E2F3"/>
                    </a:solidFill>
                  </a:tcPr>
                </a:tc>
              </a:tr>
              <a:tr h="8842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800"/>
                        <a:buFont typeface="Arial"/>
                        <a:buNone/>
                      </a:pPr>
                      <a:r>
                        <a:t/>
                      </a:r>
                      <a:endParaRPr b="1" sz="1800" u="none" cap="none" strike="noStrike">
                        <a:solidFill>
                          <a:srgbClr val="002060"/>
                        </a:solidFill>
                        <a:latin typeface="Candara"/>
                        <a:ea typeface="Candara"/>
                        <a:cs typeface="Candara"/>
                        <a:sym typeface="Candara"/>
                      </a:endParaRPr>
                    </a:p>
                  </a:txBody>
                  <a:tcPr marT="108000" marB="108000" marR="91475" marL="144000">
                    <a:lnL cap="flat" cmpd="sng" w="9525">
                      <a:solidFill>
                        <a:srgbClr val="002060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762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206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206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t/>
                      </a:r>
                      <a:endParaRPr b="1" sz="1800" u="none" cap="none" strike="noStrike">
                        <a:solidFill>
                          <a:srgbClr val="002060"/>
                        </a:solidFill>
                        <a:latin typeface="Candara"/>
                        <a:ea typeface="Candara"/>
                        <a:cs typeface="Candara"/>
                        <a:sym typeface="Candara"/>
                      </a:endParaRPr>
                    </a:p>
                  </a:txBody>
                  <a:tcPr marT="108000" marB="108000" marR="91475" marL="144000">
                    <a:lnL cap="flat" cmpd="sng" w="762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762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206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206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45720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800"/>
                        <a:buFont typeface="Calibri"/>
                        <a:buNone/>
                      </a:pPr>
                      <a:r>
                        <a:t/>
                      </a:r>
                      <a:endParaRPr sz="1800" u="none" cap="none" strike="noStrike">
                        <a:solidFill>
                          <a:srgbClr val="002060"/>
                        </a:solidFill>
                        <a:latin typeface="Candara"/>
                        <a:ea typeface="Candara"/>
                        <a:cs typeface="Candara"/>
                        <a:sym typeface="Candara"/>
                      </a:endParaRPr>
                    </a:p>
                  </a:txBody>
                  <a:tcPr marT="108000" marB="108000" marR="91475" marL="144000">
                    <a:lnL cap="flat" cmpd="sng" w="76200">
                      <a:solidFill>
                        <a:schemeClr val="lt1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002060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002060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002060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B3C6E7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Tema Offic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2022-01-24T09:39:21Z</dcterms:created>
  <dc:creator>Karina Manuaba</dc:creator>
</cp:coreProperties>
</file>